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57" r:id="rId3"/>
    <p:sldId id="258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B959"/>
    <a:srgbClr val="FF993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83CD57-4A8C-9389-2A06-2FC10D08833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</a:t>
              </a: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sais multiplier.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1930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8B4A5-E5DB-3241-9891-7EDC27BE37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91CD395-EF61-DD64-701E-3F25A770C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Recopie et calcule.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C94DBAE0-4BD9-3712-F730-B280CCF9020A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9BD304A-299E-83CC-43A0-8E0F4376D1D9}"/>
              </a:ext>
            </a:extLst>
          </p:cNvPr>
          <p:cNvSpPr txBox="1"/>
          <p:nvPr/>
        </p:nvSpPr>
        <p:spPr>
          <a:xfrm>
            <a:off x="883821" y="12256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3 × 10 = …</a:t>
            </a:r>
            <a:r>
              <a:rPr lang="fr-FR" sz="7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084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FB2D9-75E9-92DC-1274-A4E45045F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38A9EF3-68FA-7E92-6993-A6E5C869F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7FA7DB2D-643C-90B6-88DF-312ECC5EE342}"/>
              </a:ext>
            </a:extLst>
          </p:cNvPr>
          <p:cNvSpPr txBox="1">
            <a:spLocks/>
          </p:cNvSpPr>
          <p:nvPr/>
        </p:nvSpPr>
        <p:spPr>
          <a:xfrm>
            <a:off x="8471066" y="650096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8493BF5-283F-95F1-E351-85B1420BE940}"/>
              </a:ext>
            </a:extLst>
          </p:cNvPr>
          <p:cNvSpPr txBox="1"/>
          <p:nvPr/>
        </p:nvSpPr>
        <p:spPr>
          <a:xfrm>
            <a:off x="883821" y="12256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3 × 10 = …</a:t>
            </a:r>
            <a:r>
              <a:rPr lang="fr-FR" sz="7200" dirty="0"/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39D093F-B3DE-3743-CD7B-790855BB0ABB}"/>
              </a:ext>
            </a:extLst>
          </p:cNvPr>
          <p:cNvSpPr txBox="1"/>
          <p:nvPr/>
        </p:nvSpPr>
        <p:spPr>
          <a:xfrm>
            <a:off x="4366260" y="1278677"/>
            <a:ext cx="467868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10+10+10=30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F76B60A-5D29-8860-A12E-8EFA4D6B74A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417" y="2883332"/>
            <a:ext cx="264406" cy="180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9DE63B3-7419-CC0A-AE00-4F852660AD8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742" y="2883332"/>
            <a:ext cx="264406" cy="180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9619AA8-7B88-B872-62F1-60A7B016551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67" y="2883332"/>
            <a:ext cx="26440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8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C3F3B-77ED-9342-A3CF-369D47C9B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3">
            <a:extLst>
              <a:ext uri="{FF2B5EF4-FFF2-40B4-BE49-F238E27FC236}">
                <a16:creationId xmlns:a16="http://schemas.microsoft.com/office/drawing/2014/main" id="{16ED0CF4-2C3A-F61F-4533-7978FC404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</p:spPr>
        <p:txBody>
          <a:bodyPr/>
          <a:lstStyle/>
          <a:p>
            <a:r>
              <a:rPr lang="fr-FR" dirty="0"/>
              <a:t>Recopie et calcule.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2FF99C0-AB74-4AC4-259A-1D7A6639E7A4}"/>
              </a:ext>
            </a:extLst>
          </p:cNvPr>
          <p:cNvSpPr txBox="1"/>
          <p:nvPr/>
        </p:nvSpPr>
        <p:spPr>
          <a:xfrm>
            <a:off x="2232561" y="1187532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 × 2 = …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032EEFF-E3A9-23FD-6C8B-2DA272113681}"/>
              </a:ext>
            </a:extLst>
          </p:cNvPr>
          <p:cNvSpPr txBox="1"/>
          <p:nvPr/>
        </p:nvSpPr>
        <p:spPr>
          <a:xfrm>
            <a:off x="2232561" y="2413337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 × 2 = …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DCF194F-01C4-6740-2291-0563B33DE203}"/>
              </a:ext>
            </a:extLst>
          </p:cNvPr>
          <p:cNvSpPr txBox="1"/>
          <p:nvPr/>
        </p:nvSpPr>
        <p:spPr>
          <a:xfrm>
            <a:off x="2232561" y="3639143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 × 5 = …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67D965D-E10C-4BDE-9E28-28FCCDEB327C}"/>
              </a:ext>
            </a:extLst>
          </p:cNvPr>
          <p:cNvSpPr txBox="1"/>
          <p:nvPr/>
        </p:nvSpPr>
        <p:spPr>
          <a:xfrm>
            <a:off x="2232561" y="4864949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 × 6 = …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C679D44-833A-EE1B-5132-CC604530F4A1}"/>
              </a:ext>
            </a:extLst>
          </p:cNvPr>
          <p:cNvSpPr txBox="1"/>
          <p:nvPr/>
        </p:nvSpPr>
        <p:spPr>
          <a:xfrm>
            <a:off x="5593080" y="1145173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9405EF7-C128-80EF-0A12-4C80FE935CA3}"/>
              </a:ext>
            </a:extLst>
          </p:cNvPr>
          <p:cNvSpPr txBox="1"/>
          <p:nvPr/>
        </p:nvSpPr>
        <p:spPr>
          <a:xfrm>
            <a:off x="5593080" y="2367170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6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EBD603B-AC88-F9BA-1FB9-47418B372692}"/>
              </a:ext>
            </a:extLst>
          </p:cNvPr>
          <p:cNvSpPr txBox="1"/>
          <p:nvPr/>
        </p:nvSpPr>
        <p:spPr>
          <a:xfrm>
            <a:off x="5593080" y="3551780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2E6EED9-420A-758C-22F7-2C056D2F260A}"/>
              </a:ext>
            </a:extLst>
          </p:cNvPr>
          <p:cNvSpPr txBox="1"/>
          <p:nvPr/>
        </p:nvSpPr>
        <p:spPr>
          <a:xfrm>
            <a:off x="5608320" y="4818782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50043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Recopie et calcule.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B604A2B-A7C3-2C7E-32F8-F8222282528B}"/>
              </a:ext>
            </a:extLst>
          </p:cNvPr>
          <p:cNvSpPr txBox="1"/>
          <p:nvPr/>
        </p:nvSpPr>
        <p:spPr>
          <a:xfrm>
            <a:off x="2232561" y="11875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× 4 = …</a:t>
            </a:r>
            <a:r>
              <a:rPr lang="fr-FR" sz="7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EBBEA47-18AC-4E97-51E0-08A838885DF0}"/>
              </a:ext>
            </a:extLst>
          </p:cNvPr>
          <p:cNvSpPr txBox="1"/>
          <p:nvPr/>
        </p:nvSpPr>
        <p:spPr>
          <a:xfrm>
            <a:off x="2232561" y="11875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× 4 = </a:t>
            </a:r>
            <a:r>
              <a:rPr lang="fr-FR" sz="7200" dirty="0"/>
              <a:t>… 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6E07CB4-EE31-39DB-8AF7-4F7FD7A93FE4}"/>
              </a:ext>
            </a:extLst>
          </p:cNvPr>
          <p:cNvGrpSpPr/>
          <p:nvPr/>
        </p:nvGrpSpPr>
        <p:grpSpPr>
          <a:xfrm>
            <a:off x="2905440" y="2905648"/>
            <a:ext cx="1046702" cy="1046703"/>
            <a:chOff x="1469152" y="2641377"/>
            <a:chExt cx="2520000" cy="2520002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0D03CCE6-9FCD-9550-0068-8A2CB3B95A43}"/>
                </a:ext>
              </a:extLst>
            </p:cNvPr>
            <p:cNvSpPr/>
            <p:nvPr/>
          </p:nvSpPr>
          <p:spPr>
            <a:xfrm>
              <a:off x="1469152" y="2641377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8B89B5D0-81F5-BA37-64EC-F5673B4CF3C8}"/>
                </a:ext>
              </a:extLst>
            </p:cNvPr>
            <p:cNvSpPr/>
            <p:nvPr/>
          </p:nvSpPr>
          <p:spPr>
            <a:xfrm rot="16200000">
              <a:off x="2909152" y="408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D7F1A800-D428-BD4E-0749-F2E9FF08AA85}"/>
                </a:ext>
              </a:extLst>
            </p:cNvPr>
            <p:cNvSpPr/>
            <p:nvPr/>
          </p:nvSpPr>
          <p:spPr>
            <a:xfrm rot="16200000">
              <a:off x="2909152" y="264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EADC466C-854B-EFC2-98BB-F26C6A3D5024}"/>
                </a:ext>
              </a:extLst>
            </p:cNvPr>
            <p:cNvSpPr/>
            <p:nvPr/>
          </p:nvSpPr>
          <p:spPr>
            <a:xfrm rot="16200000">
              <a:off x="1469152" y="408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215CB94D-F1D4-6EE6-AA37-7D1EE3F14548}"/>
              </a:ext>
            </a:extLst>
          </p:cNvPr>
          <p:cNvGrpSpPr/>
          <p:nvPr/>
        </p:nvGrpSpPr>
        <p:grpSpPr>
          <a:xfrm>
            <a:off x="4144751" y="2905648"/>
            <a:ext cx="1046702" cy="1046703"/>
            <a:chOff x="1469152" y="2641377"/>
            <a:chExt cx="2520000" cy="2520002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6B7D099-DBC4-1BEA-1B4C-DB9CD882DB1E}"/>
                </a:ext>
              </a:extLst>
            </p:cNvPr>
            <p:cNvSpPr/>
            <p:nvPr/>
          </p:nvSpPr>
          <p:spPr>
            <a:xfrm>
              <a:off x="1469152" y="2641377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A5B0B6AF-5F97-0FE5-7C45-D59BEFAF3F7D}"/>
                </a:ext>
              </a:extLst>
            </p:cNvPr>
            <p:cNvSpPr/>
            <p:nvPr/>
          </p:nvSpPr>
          <p:spPr>
            <a:xfrm rot="16200000">
              <a:off x="2909152" y="408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9943C956-5BD9-027E-172E-94309F32AAAB}"/>
                </a:ext>
              </a:extLst>
            </p:cNvPr>
            <p:cNvSpPr/>
            <p:nvPr/>
          </p:nvSpPr>
          <p:spPr>
            <a:xfrm rot="16200000">
              <a:off x="2909152" y="264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11C002F2-2249-D6D3-6EF5-A5BE8510A8EB}"/>
                </a:ext>
              </a:extLst>
            </p:cNvPr>
            <p:cNvSpPr/>
            <p:nvPr/>
          </p:nvSpPr>
          <p:spPr>
            <a:xfrm rot="16200000">
              <a:off x="1469152" y="408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64CAD0ED-C0BD-9F04-54D8-26D6BCBA4A71}"/>
              </a:ext>
            </a:extLst>
          </p:cNvPr>
          <p:cNvSpPr txBox="1"/>
          <p:nvPr/>
        </p:nvSpPr>
        <p:spPr>
          <a:xfrm>
            <a:off x="5661283" y="1279864"/>
            <a:ext cx="3261737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4 + 4 = 8</a:t>
            </a:r>
          </a:p>
        </p:txBody>
      </p:sp>
    </p:spTree>
    <p:extLst>
      <p:ext uri="{BB962C8B-B14F-4D97-AF65-F5344CB8AC3E}">
        <p14:creationId xmlns:p14="http://schemas.microsoft.com/office/powerpoint/2010/main" val="222065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888F6-ADCA-EC30-6F7A-5E86BF513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314F5EC-388A-1F9A-E385-1BD987D51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Recopie et calcule.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6B391128-ACBB-B276-4ED3-2DC7A03BF8E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C42EDFD-E742-13BF-18AA-2C639B3EBC11}"/>
              </a:ext>
            </a:extLst>
          </p:cNvPr>
          <p:cNvSpPr txBox="1"/>
          <p:nvPr/>
        </p:nvSpPr>
        <p:spPr>
          <a:xfrm>
            <a:off x="2232561" y="11875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× 5 = …</a:t>
            </a:r>
            <a:r>
              <a:rPr lang="fr-FR" sz="7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4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7C266-65C5-52E0-0B7A-C166B1C50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99E48E8-0F45-C787-27E2-93D2A90FD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15D6EC1D-D56A-0FDC-C680-1FC14BFE2A1A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9B144AA-533F-C1D6-945D-41FED5938364}"/>
              </a:ext>
            </a:extLst>
          </p:cNvPr>
          <p:cNvSpPr txBox="1"/>
          <p:nvPr/>
        </p:nvSpPr>
        <p:spPr>
          <a:xfrm>
            <a:off x="2232561" y="11875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× 5 = </a:t>
            </a:r>
            <a:r>
              <a:rPr lang="fr-FR" sz="7200" dirty="0"/>
              <a:t>…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9C0F954-8522-11DC-AE99-0EA60256F481}"/>
              </a:ext>
            </a:extLst>
          </p:cNvPr>
          <p:cNvSpPr txBox="1"/>
          <p:nvPr/>
        </p:nvSpPr>
        <p:spPr>
          <a:xfrm>
            <a:off x="5524122" y="1233698"/>
            <a:ext cx="3619877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5 + 5 =10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A60493F7-C3C6-3ABE-03DA-46507027E7D8}"/>
              </a:ext>
            </a:extLst>
          </p:cNvPr>
          <p:cNvGrpSpPr/>
          <p:nvPr/>
        </p:nvGrpSpPr>
        <p:grpSpPr>
          <a:xfrm>
            <a:off x="2595075" y="2805606"/>
            <a:ext cx="1220139" cy="1246788"/>
            <a:chOff x="2793195" y="2793403"/>
            <a:chExt cx="1220139" cy="1246788"/>
          </a:xfrm>
          <a:solidFill>
            <a:srgbClr val="FF9933"/>
          </a:solidFill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70A1118D-90BE-07E6-D7DA-04A1B91A9E08}"/>
                </a:ext>
              </a:extLst>
            </p:cNvPr>
            <p:cNvSpPr/>
            <p:nvPr/>
          </p:nvSpPr>
          <p:spPr>
            <a:xfrm>
              <a:off x="2793195" y="2793403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9318C987-BF8D-AE69-6678-02B4B8EF45F8}"/>
                </a:ext>
              </a:extLst>
            </p:cNvPr>
            <p:cNvSpPr/>
            <p:nvPr/>
          </p:nvSpPr>
          <p:spPr>
            <a:xfrm rot="16200000">
              <a:off x="3583390" y="3610247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F3F83391-D2D1-D28F-DD24-15E9E0CC71C8}"/>
                </a:ext>
              </a:extLst>
            </p:cNvPr>
            <p:cNvSpPr/>
            <p:nvPr/>
          </p:nvSpPr>
          <p:spPr>
            <a:xfrm rot="16200000">
              <a:off x="3583390" y="2793403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E15F7BED-5176-27AD-0721-207FC442155B}"/>
                </a:ext>
              </a:extLst>
            </p:cNvPr>
            <p:cNvSpPr/>
            <p:nvPr/>
          </p:nvSpPr>
          <p:spPr>
            <a:xfrm rot="16200000">
              <a:off x="2799082" y="3610247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7EE16EBD-114E-791F-1B12-2BD1FD2700C7}"/>
                </a:ext>
              </a:extLst>
            </p:cNvPr>
            <p:cNvSpPr/>
            <p:nvPr/>
          </p:nvSpPr>
          <p:spPr>
            <a:xfrm>
              <a:off x="3181427" y="3192504"/>
              <a:ext cx="448587" cy="44858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ED84652D-6903-8C0D-A9DB-E47F127FB890}"/>
              </a:ext>
            </a:extLst>
          </p:cNvPr>
          <p:cNvGrpSpPr/>
          <p:nvPr/>
        </p:nvGrpSpPr>
        <p:grpSpPr>
          <a:xfrm>
            <a:off x="4213291" y="2817789"/>
            <a:ext cx="1220139" cy="1246788"/>
            <a:chOff x="2793195" y="2793403"/>
            <a:chExt cx="1220139" cy="1246788"/>
          </a:xfrm>
          <a:solidFill>
            <a:srgbClr val="FF9933"/>
          </a:solidFill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A76FF0E0-405D-EEB6-E345-A34129D66C10}"/>
                </a:ext>
              </a:extLst>
            </p:cNvPr>
            <p:cNvSpPr/>
            <p:nvPr/>
          </p:nvSpPr>
          <p:spPr>
            <a:xfrm>
              <a:off x="2793195" y="2793403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02573947-E0C1-AF68-550D-138BAEABD3AA}"/>
                </a:ext>
              </a:extLst>
            </p:cNvPr>
            <p:cNvSpPr/>
            <p:nvPr/>
          </p:nvSpPr>
          <p:spPr>
            <a:xfrm rot="16200000">
              <a:off x="3583390" y="3610247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62CAE634-67BF-F47F-A97F-85B49C4E116B}"/>
                </a:ext>
              </a:extLst>
            </p:cNvPr>
            <p:cNvSpPr/>
            <p:nvPr/>
          </p:nvSpPr>
          <p:spPr>
            <a:xfrm rot="16200000">
              <a:off x="3583390" y="2793403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E29C9BE4-818E-23C3-1A7C-FD3119C62AFD}"/>
                </a:ext>
              </a:extLst>
            </p:cNvPr>
            <p:cNvSpPr/>
            <p:nvPr/>
          </p:nvSpPr>
          <p:spPr>
            <a:xfrm rot="16200000">
              <a:off x="2799082" y="3610247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4A786EE-302E-2E95-4E5C-4F2D5E2594F5}"/>
                </a:ext>
              </a:extLst>
            </p:cNvPr>
            <p:cNvSpPr/>
            <p:nvPr/>
          </p:nvSpPr>
          <p:spPr>
            <a:xfrm>
              <a:off x="3181427" y="3192504"/>
              <a:ext cx="448587" cy="44858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078453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EE797-C0C1-3213-B12A-FDAB6AC1E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B6F656B-2669-4960-AF0C-DB81A79B6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Recopie et calcule.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D1C5EE44-AB27-8077-1A00-6992508B4E78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A772AAC-33B2-C52A-74C4-50E25E37F314}"/>
              </a:ext>
            </a:extLst>
          </p:cNvPr>
          <p:cNvSpPr txBox="1"/>
          <p:nvPr/>
        </p:nvSpPr>
        <p:spPr>
          <a:xfrm>
            <a:off x="2232561" y="11875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3 × 5 = …</a:t>
            </a:r>
            <a:r>
              <a:rPr lang="fr-FR" sz="7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763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04617-37CA-B26E-7035-7159AA18C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01506E1-75C4-CBCF-9C1A-D698F1217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57ACB06B-4FB4-34A4-55CA-0EFB4FE29C26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0B88D45-B14F-0E07-9247-AA2723443CFB}"/>
              </a:ext>
            </a:extLst>
          </p:cNvPr>
          <p:cNvSpPr txBox="1"/>
          <p:nvPr/>
        </p:nvSpPr>
        <p:spPr>
          <a:xfrm>
            <a:off x="2232561" y="11875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3 × 5 = </a:t>
            </a:r>
            <a:r>
              <a:rPr lang="fr-FR" sz="7200" dirty="0"/>
              <a:t>…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95D1EC0-D3EA-E82B-9026-D0A440FB360F}"/>
              </a:ext>
            </a:extLst>
          </p:cNvPr>
          <p:cNvSpPr txBox="1"/>
          <p:nvPr/>
        </p:nvSpPr>
        <p:spPr>
          <a:xfrm>
            <a:off x="5524123" y="1279865"/>
            <a:ext cx="3673217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5+5+5=15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5B0ADCFD-8EDE-55FF-D2C4-4099E9983D2D}"/>
              </a:ext>
            </a:extLst>
          </p:cNvPr>
          <p:cNvGrpSpPr/>
          <p:nvPr/>
        </p:nvGrpSpPr>
        <p:grpSpPr>
          <a:xfrm>
            <a:off x="3337560" y="2717578"/>
            <a:ext cx="388620" cy="1946872"/>
            <a:chOff x="3337560" y="2717578"/>
            <a:chExt cx="388620" cy="1946872"/>
          </a:xfrm>
        </p:grpSpPr>
        <p:sp>
          <p:nvSpPr>
            <p:cNvPr id="3" name="Cube 2">
              <a:extLst>
                <a:ext uri="{FF2B5EF4-FFF2-40B4-BE49-F238E27FC236}">
                  <a16:creationId xmlns:a16="http://schemas.microsoft.com/office/drawing/2014/main" id="{3315CA8A-0318-FCAF-9876-F6DB32F2623A}"/>
                </a:ext>
              </a:extLst>
            </p:cNvPr>
            <p:cNvSpPr/>
            <p:nvPr/>
          </p:nvSpPr>
          <p:spPr>
            <a:xfrm>
              <a:off x="3337560" y="427583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7295AFE8-6EFD-3686-485A-54EC22DAFCC0}"/>
                </a:ext>
              </a:extLst>
            </p:cNvPr>
            <p:cNvSpPr/>
            <p:nvPr/>
          </p:nvSpPr>
          <p:spPr>
            <a:xfrm>
              <a:off x="3337560" y="388721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79DAB41A-9D93-517E-F31A-E54C39D6A10A}"/>
                </a:ext>
              </a:extLst>
            </p:cNvPr>
            <p:cNvSpPr/>
            <p:nvPr/>
          </p:nvSpPr>
          <p:spPr>
            <a:xfrm>
              <a:off x="3337560" y="349481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FBE842DF-E2F8-A7D8-8234-F8867483ACA2}"/>
                </a:ext>
              </a:extLst>
            </p:cNvPr>
            <p:cNvSpPr/>
            <p:nvPr/>
          </p:nvSpPr>
          <p:spPr>
            <a:xfrm>
              <a:off x="3337560" y="310619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6B235F91-792B-74B4-21D1-4C6811ACD32A}"/>
                </a:ext>
              </a:extLst>
            </p:cNvPr>
            <p:cNvSpPr/>
            <p:nvPr/>
          </p:nvSpPr>
          <p:spPr>
            <a:xfrm>
              <a:off x="3337560" y="271757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F4927B0A-1AD2-D2D0-5A60-1AB3E7680345}"/>
              </a:ext>
            </a:extLst>
          </p:cNvPr>
          <p:cNvGrpSpPr/>
          <p:nvPr/>
        </p:nvGrpSpPr>
        <p:grpSpPr>
          <a:xfrm>
            <a:off x="3910633" y="2715692"/>
            <a:ext cx="388620" cy="1946872"/>
            <a:chOff x="3337560" y="2717578"/>
            <a:chExt cx="388620" cy="1946872"/>
          </a:xfrm>
        </p:grpSpPr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7E32C607-F277-7432-1DAA-5996B38502E4}"/>
                </a:ext>
              </a:extLst>
            </p:cNvPr>
            <p:cNvSpPr/>
            <p:nvPr/>
          </p:nvSpPr>
          <p:spPr>
            <a:xfrm>
              <a:off x="3337560" y="427583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E2288CE9-1315-06FF-72CB-7261FE175BDF}"/>
                </a:ext>
              </a:extLst>
            </p:cNvPr>
            <p:cNvSpPr/>
            <p:nvPr/>
          </p:nvSpPr>
          <p:spPr>
            <a:xfrm>
              <a:off x="3337560" y="388721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57225BCC-3F79-F2D4-1AC6-EB434D3ECB59}"/>
                </a:ext>
              </a:extLst>
            </p:cNvPr>
            <p:cNvSpPr/>
            <p:nvPr/>
          </p:nvSpPr>
          <p:spPr>
            <a:xfrm>
              <a:off x="3337560" y="349481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54A4D48D-A63D-E4CC-C463-5A3BDEE3BA10}"/>
                </a:ext>
              </a:extLst>
            </p:cNvPr>
            <p:cNvSpPr/>
            <p:nvPr/>
          </p:nvSpPr>
          <p:spPr>
            <a:xfrm>
              <a:off x="3337560" y="310619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F10FA47B-CF25-9C9C-822E-B1C1483C9EC2}"/>
                </a:ext>
              </a:extLst>
            </p:cNvPr>
            <p:cNvSpPr/>
            <p:nvPr/>
          </p:nvSpPr>
          <p:spPr>
            <a:xfrm>
              <a:off x="3337560" y="271757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4696121C-7E36-4BEE-493B-B3409B1ADA5A}"/>
              </a:ext>
            </a:extLst>
          </p:cNvPr>
          <p:cNvGrpSpPr/>
          <p:nvPr/>
        </p:nvGrpSpPr>
        <p:grpSpPr>
          <a:xfrm>
            <a:off x="4483706" y="2713806"/>
            <a:ext cx="388620" cy="1946872"/>
            <a:chOff x="3337560" y="2717578"/>
            <a:chExt cx="388620" cy="1946872"/>
          </a:xfrm>
        </p:grpSpPr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47E9A4BF-8FD7-A66B-4273-CF9AD30A540A}"/>
                </a:ext>
              </a:extLst>
            </p:cNvPr>
            <p:cNvSpPr/>
            <p:nvPr/>
          </p:nvSpPr>
          <p:spPr>
            <a:xfrm>
              <a:off x="3337560" y="427583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6D3F3145-9DEE-CE0C-D52E-4E310382C3DD}"/>
                </a:ext>
              </a:extLst>
            </p:cNvPr>
            <p:cNvSpPr/>
            <p:nvPr/>
          </p:nvSpPr>
          <p:spPr>
            <a:xfrm>
              <a:off x="3337560" y="388721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5D2CA677-CFD3-D3EA-E6D7-29AC05030379}"/>
                </a:ext>
              </a:extLst>
            </p:cNvPr>
            <p:cNvSpPr/>
            <p:nvPr/>
          </p:nvSpPr>
          <p:spPr>
            <a:xfrm>
              <a:off x="3337560" y="349481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A9B776B6-3B54-B5EC-1779-62472BBEEA14}"/>
                </a:ext>
              </a:extLst>
            </p:cNvPr>
            <p:cNvSpPr/>
            <p:nvPr/>
          </p:nvSpPr>
          <p:spPr>
            <a:xfrm>
              <a:off x="3337560" y="310619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C36D3610-6C7E-6796-1D8A-7A9D62E79A30}"/>
                </a:ext>
              </a:extLst>
            </p:cNvPr>
            <p:cNvSpPr/>
            <p:nvPr/>
          </p:nvSpPr>
          <p:spPr>
            <a:xfrm>
              <a:off x="3337560" y="271757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74926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6F8B0-9905-EDEF-E62C-A3DF2A82C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5771F48-B114-7D44-BE03-142C3769A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Recopie et calcule.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238DDAD0-E898-17FD-262D-5EB3F4B97F12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DE7AF6-788D-567D-DDC6-034137416B94}"/>
              </a:ext>
            </a:extLst>
          </p:cNvPr>
          <p:cNvSpPr txBox="1"/>
          <p:nvPr/>
        </p:nvSpPr>
        <p:spPr>
          <a:xfrm>
            <a:off x="883821" y="12256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 × 3 = …</a:t>
            </a:r>
            <a:r>
              <a:rPr lang="fr-FR" sz="7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827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BB39E2-2FBB-0665-365D-9B5CCA040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C2FC5B4-5138-4807-6646-A5F961BD3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87B9B576-887D-E359-0AAA-743B1195EFE0}"/>
              </a:ext>
            </a:extLst>
          </p:cNvPr>
          <p:cNvSpPr txBox="1">
            <a:spLocks/>
          </p:cNvSpPr>
          <p:nvPr/>
        </p:nvSpPr>
        <p:spPr>
          <a:xfrm>
            <a:off x="8471066" y="650096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ABF6084-9BFF-D7A4-20AC-064A9B89935D}"/>
              </a:ext>
            </a:extLst>
          </p:cNvPr>
          <p:cNvSpPr txBox="1"/>
          <p:nvPr/>
        </p:nvSpPr>
        <p:spPr>
          <a:xfrm>
            <a:off x="883821" y="122563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 × 3 = …</a:t>
            </a:r>
            <a:r>
              <a:rPr lang="fr-FR" sz="7200" dirty="0"/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15C7B29-4EF3-6631-848E-4C69D219B54C}"/>
              </a:ext>
            </a:extLst>
          </p:cNvPr>
          <p:cNvSpPr txBox="1"/>
          <p:nvPr/>
        </p:nvSpPr>
        <p:spPr>
          <a:xfrm>
            <a:off x="4137659" y="1278677"/>
            <a:ext cx="4907281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3+3+3+3=12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AF43709B-DF9B-867E-96B8-20D5BA8EE001}"/>
              </a:ext>
            </a:extLst>
          </p:cNvPr>
          <p:cNvSpPr/>
          <p:nvPr/>
        </p:nvSpPr>
        <p:spPr>
          <a:xfrm>
            <a:off x="2099387" y="2915147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CAE4F97-B391-A9A1-2D47-AC9D2F18DC96}"/>
              </a:ext>
            </a:extLst>
          </p:cNvPr>
          <p:cNvSpPr/>
          <p:nvPr/>
        </p:nvSpPr>
        <p:spPr>
          <a:xfrm>
            <a:off x="2099386" y="3983453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61B6501-A1A2-196F-8927-D2792379E65E}"/>
              </a:ext>
            </a:extLst>
          </p:cNvPr>
          <p:cNvSpPr/>
          <p:nvPr/>
        </p:nvSpPr>
        <p:spPr>
          <a:xfrm>
            <a:off x="2099386" y="3447554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F9BA8D72-83CD-041B-3D14-A75983E767E3}"/>
              </a:ext>
            </a:extLst>
          </p:cNvPr>
          <p:cNvSpPr/>
          <p:nvPr/>
        </p:nvSpPr>
        <p:spPr>
          <a:xfrm>
            <a:off x="2731847" y="2915147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84A791CD-3F65-39A8-88D2-E33A01C1F1B1}"/>
              </a:ext>
            </a:extLst>
          </p:cNvPr>
          <p:cNvSpPr/>
          <p:nvPr/>
        </p:nvSpPr>
        <p:spPr>
          <a:xfrm>
            <a:off x="2731846" y="3983453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5BA4DC32-3CAF-9E24-B0D1-630C6AB23DEB}"/>
              </a:ext>
            </a:extLst>
          </p:cNvPr>
          <p:cNvSpPr/>
          <p:nvPr/>
        </p:nvSpPr>
        <p:spPr>
          <a:xfrm>
            <a:off x="2731846" y="3447554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540308E-C86F-61F9-D72E-AF3D4EE51931}"/>
              </a:ext>
            </a:extLst>
          </p:cNvPr>
          <p:cNvSpPr/>
          <p:nvPr/>
        </p:nvSpPr>
        <p:spPr>
          <a:xfrm>
            <a:off x="3547187" y="2915147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4E7CDCD-D610-C0F4-F2C7-22A7062CEECA}"/>
              </a:ext>
            </a:extLst>
          </p:cNvPr>
          <p:cNvSpPr/>
          <p:nvPr/>
        </p:nvSpPr>
        <p:spPr>
          <a:xfrm>
            <a:off x="3547186" y="3983453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F7E0C555-149C-6D35-5B27-CC3EF8FF7075}"/>
              </a:ext>
            </a:extLst>
          </p:cNvPr>
          <p:cNvSpPr/>
          <p:nvPr/>
        </p:nvSpPr>
        <p:spPr>
          <a:xfrm>
            <a:off x="3547186" y="3447554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B95972E2-5D12-A9D2-63A8-ADDA32623B81}"/>
              </a:ext>
            </a:extLst>
          </p:cNvPr>
          <p:cNvSpPr/>
          <p:nvPr/>
        </p:nvSpPr>
        <p:spPr>
          <a:xfrm>
            <a:off x="4138233" y="2915147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97AA5D7E-B75F-C3ED-6EF0-6F2330884414}"/>
              </a:ext>
            </a:extLst>
          </p:cNvPr>
          <p:cNvSpPr/>
          <p:nvPr/>
        </p:nvSpPr>
        <p:spPr>
          <a:xfrm>
            <a:off x="4138232" y="3983453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D711D6DA-BBCB-C97B-206C-1AB833A17062}"/>
              </a:ext>
            </a:extLst>
          </p:cNvPr>
          <p:cNvSpPr/>
          <p:nvPr/>
        </p:nvSpPr>
        <p:spPr>
          <a:xfrm>
            <a:off x="4138232" y="3447554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47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36" grpId="0" animBg="1"/>
      <p:bldP spid="3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</TotalTime>
  <Words>130</Words>
  <Application>Microsoft Office PowerPoint</Application>
  <PresentationFormat>Affichage à l'écran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Wingdings 3</vt:lpstr>
      <vt:lpstr>Thème Office</vt:lpstr>
      <vt:lpstr>Présentation PowerPoint</vt:lpstr>
      <vt:lpstr>Recopie et calcule. </vt:lpstr>
      <vt:lpstr>Correction</vt:lpstr>
      <vt:lpstr>Recopie et calcule. </vt:lpstr>
      <vt:lpstr>Correction</vt:lpstr>
      <vt:lpstr>Recopie et calcule. </vt:lpstr>
      <vt:lpstr>Correction</vt:lpstr>
      <vt:lpstr>Recopie et calcule. </vt:lpstr>
      <vt:lpstr>Correction</vt:lpstr>
      <vt:lpstr>Recopie et calcule. </vt:lpstr>
      <vt:lpstr>Correction</vt:lpstr>
      <vt:lpstr>Recopie et calcule.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Fragonard.Alice</dc:creator>
  <cp:lastModifiedBy>MH</cp:lastModifiedBy>
  <cp:revision>28</cp:revision>
  <dcterms:created xsi:type="dcterms:W3CDTF">2023-05-24T12:52:04Z</dcterms:created>
  <dcterms:modified xsi:type="dcterms:W3CDTF">2025-08-11T08:33:09Z</dcterms:modified>
</cp:coreProperties>
</file>